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60" r:id="rId3"/>
    <p:sldId id="257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</p:grpSp>
      <p:sp>
        <p:nvSpPr>
          <p:cNvPr id="317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B0474-B951-490D-B079-BF7A8FB76A3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708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4AB23-D4E0-4724-A03C-C68684DFD3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74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CFAD1-FBDF-4E58-AB8C-CBC23D5673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9811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2A88B-066A-403F-BFAF-3CDA7C5741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863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24690-FD1E-4B83-839D-BC14FF6943F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6018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68055-20F6-4508-A673-C0ABE1269F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3716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BD237-C5FB-4BD5-88DD-5D99CCEE7E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048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991A9-9A57-4B37-8569-2C56B06EBDD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553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97799-BD86-42E9-B65F-77D1A5B6065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1784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7B963-F60A-4C18-9B45-91343AFF5E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4750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F16B6-A419-4531-8179-974C8BBEB7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621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456AE-6A5D-487A-A9AC-095C0663A7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412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07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0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5B1E7C8A-E9A9-4307-B06E-F9C173B898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РАСПРОСТРАНЕНИЕ  И РЕСУРСНАЯ ОЦЕНКА СМОРОДИНЫ ЗОЛОТОЙ</a:t>
            </a:r>
            <a:br>
              <a:rPr lang="ru-RU" altLang="ru-RU" sz="2800" smtClean="0"/>
            </a:br>
            <a:r>
              <a:rPr lang="ru-RU" altLang="ru-RU" sz="2800" smtClean="0"/>
              <a:t> В ОРЕНБУРГСКОЙ ОБЛАСТИ</a:t>
            </a:r>
            <a:br>
              <a:rPr lang="ru-RU" altLang="ru-RU" sz="2800" smtClean="0"/>
            </a:br>
            <a:endParaRPr lang="ru-RU" altLang="ru-RU" sz="28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513" y="3716338"/>
            <a:ext cx="6400800" cy="1752600"/>
          </a:xfrm>
        </p:spPr>
        <p:txBody>
          <a:bodyPr/>
          <a:lstStyle/>
          <a:p>
            <a:pPr eaLnBrk="1" hangingPunct="1"/>
            <a:r>
              <a:rPr lang="ru-RU" altLang="ru-RU" sz="1800" smtClean="0"/>
              <a:t>Ст. преподаватель кафедры </a:t>
            </a:r>
          </a:p>
          <a:p>
            <a:pPr eaLnBrk="1" hangingPunct="1"/>
            <a:r>
              <a:rPr lang="ru-RU" altLang="ru-RU" sz="1800" smtClean="0"/>
              <a:t>Общей биологии и МПБ ОГПУ,</a:t>
            </a:r>
          </a:p>
          <a:p>
            <a:pPr eaLnBrk="1" hangingPunct="1"/>
            <a:r>
              <a:rPr lang="ru-RU" altLang="ru-RU" sz="1800" smtClean="0"/>
              <a:t> к.б.н., Гнусенкова  Е.А.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-315913"/>
            <a:ext cx="8229600" cy="1384301"/>
          </a:xfrm>
        </p:spPr>
        <p:txBody>
          <a:bodyPr/>
          <a:lstStyle/>
          <a:p>
            <a:pPr algn="ctr" eaLnBrk="1" hangingPunct="1"/>
            <a:endParaRPr lang="ru-RU" altLang="ru-RU" sz="1500" b="1" smtClean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ph idx="1"/>
          </p:nvPr>
        </p:nvGraphicFramePr>
        <p:xfrm>
          <a:off x="1630363" y="1600200"/>
          <a:ext cx="5886450" cy="453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Лист" r:id="rId3" imgW="10382264" imgH="7258141" progId="Excel.Sheet.8">
                  <p:embed/>
                </p:oleObj>
              </mc:Choice>
              <mc:Fallback>
                <p:oleObj name="Лист" r:id="rId3" imgW="10382264" imgH="7258141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3" y="1600200"/>
                        <a:ext cx="5886450" cy="453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84300"/>
          </a:xfrm>
        </p:spPr>
        <p:txBody>
          <a:bodyPr/>
          <a:lstStyle/>
          <a:p>
            <a:pPr algn="ctr" eaLnBrk="1" hangingPunct="1"/>
            <a:r>
              <a:rPr lang="ru-RU" altLang="ru-RU" sz="1600" b="1" smtClean="0"/>
              <a:t>Распространение Смородины золотой в Оренбургской области</a:t>
            </a:r>
            <a:br>
              <a:rPr lang="ru-RU" altLang="ru-RU" sz="1600" b="1" smtClean="0"/>
            </a:br>
            <a:r>
              <a:rPr lang="ru-RU" altLang="ru-RU" sz="1600" b="1" smtClean="0"/>
              <a:t> </a:t>
            </a:r>
            <a:r>
              <a:rPr lang="ru-RU" altLang="ru-RU" sz="1200" b="1" smtClean="0"/>
              <a:t>(данные областного Комитета природных ресурсов, 2005)</a:t>
            </a:r>
          </a:p>
        </p:txBody>
      </p:sp>
      <p:graphicFrame>
        <p:nvGraphicFramePr>
          <p:cNvPr id="6403" name="Group 259"/>
          <p:cNvGraphicFramePr>
            <a:graphicFrameLocks noGrp="1"/>
          </p:cNvGraphicFramePr>
          <p:nvPr>
            <p:ph idx="1"/>
          </p:nvPr>
        </p:nvGraphicFramePr>
        <p:xfrm>
          <a:off x="611188" y="1341438"/>
          <a:ext cx="8343900" cy="4694230"/>
        </p:xfrm>
        <a:graphic>
          <a:graphicData uri="http://schemas.openxmlformats.org/drawingml/2006/table">
            <a:tbl>
              <a:tblPr/>
              <a:tblGrid>
                <a:gridCol w="1176337"/>
                <a:gridCol w="1174750"/>
                <a:gridCol w="1970088"/>
                <a:gridCol w="1339850"/>
                <a:gridCol w="1327150"/>
                <a:gridCol w="1355725"/>
              </a:tblGrid>
              <a:tr h="5486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 лесхоза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Площадь смородины золотой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Возраст кустов, лет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Высота,м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Сомкнутость крон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Состояние посадок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Домбаровский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7-15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0,4 - 1,0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Удовлет.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Адамовский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8-15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0,27-0,9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Неудовлетв.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Орский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0,27-0,6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Удовлет.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Акбулакский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7-15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0,3-0,8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Неудовлет.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Первомайский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12-13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0,3-0,9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Удовлет.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Саракташский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7-12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0,3-0,8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Хорошее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Илекский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10-20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0,5-0,6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Удовлет.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Новотроицкий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0,5-0,6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Хорошее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Кувандыкский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7-13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0,5-0,6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Удовлет.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Чернореченский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0,5-0,6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Удовлетв.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Ташлинский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0,5-0,6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Удовлетв.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Кваркенский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Хорошее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Краснохолмский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0,5-0,7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Удовлетв.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Беляевский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0,5-0,6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Удовлетв.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Пономаревский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0,28-0,4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Хорошее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Абдулинский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Хорошее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Соль-Илецкий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1-1.5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Удовлетв.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дяные знаки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Водяные зна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168</TotalTime>
  <Words>158</Words>
  <Application>Microsoft Office PowerPoint</Application>
  <PresentationFormat>Экран (4:3)</PresentationFormat>
  <Paragraphs>113</Paragraphs>
  <Slides>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Wingdings</vt:lpstr>
      <vt:lpstr>Calibri</vt:lpstr>
      <vt:lpstr>Times New Roman</vt:lpstr>
      <vt:lpstr>Водяные знаки</vt:lpstr>
      <vt:lpstr>Лист Microsoft Office Excel</vt:lpstr>
      <vt:lpstr>РАСПРОСТРАНЕНИЕ  И РЕСУРСНАЯ ОЦЕНКА СМОРОДИНЫ ЗОЛОТОЙ  В ОРЕНБУРГСКОЙ ОБЛАСТИ </vt:lpstr>
      <vt:lpstr>Презентация PowerPoint</vt:lpstr>
      <vt:lpstr>Распространение Смородины золотой в Оренбургской области  (данные областного Комитета природных ресурсов, 2005)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РАСПРОСТРАНЕНИЕ  И РЕСУРСНАЯ ОЦЕНКА СМОРОДИНЫ ЗОЛОТОЙ  В ОРЕНБУРГСКОЙ ОБЛАСТИ</dc:title>
  <dc:creator>Админ</dc:creator>
  <cp:lastModifiedBy>LENA</cp:lastModifiedBy>
  <cp:revision>13</cp:revision>
  <dcterms:created xsi:type="dcterms:W3CDTF">2008-05-17T13:39:37Z</dcterms:created>
  <dcterms:modified xsi:type="dcterms:W3CDTF">2025-09-21T17:50:54Z</dcterms:modified>
</cp:coreProperties>
</file>