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357" r:id="rId2"/>
    <p:sldId id="312" r:id="rId3"/>
    <p:sldId id="3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CCCC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673" autoAdjust="0"/>
  </p:normalViewPr>
  <p:slideViewPr>
    <p:cSldViewPr>
      <p:cViewPr varScale="1">
        <p:scale>
          <a:sx n="75" d="100"/>
          <a:sy n="75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376C86-5339-4901-BDF4-47C6FF933016}" type="datetimeFigureOut">
              <a:rPr lang="ru-RU"/>
              <a:pPr>
                <a:defRPr/>
              </a:pPr>
              <a:t>27.08.2025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E28327-3FAE-43A1-ACAD-EB485CAD3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518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6DD34-E28E-45FB-9E7B-EB63940E35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4E802-F050-4587-BE1C-EBCC088CA4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44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F6C7-E650-4329-BE16-13CD78F5EF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9E682-F528-4FB4-8B85-7D88659D1A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30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76E94-03F4-449A-93FF-1DEA897BA9E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B382-5B3A-4645-B6DA-CAC834776AE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9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6B7C0-EC51-40B1-846E-F164F99D6CF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7849D-4B42-4E48-B927-BE742502D8D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3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CBC86-2CD4-4920-8379-98BFC855CB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B815-8F49-4427-857B-8D6FC53205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69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1EE59-2B78-48BF-A911-AE03DA4EADF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08031-62DD-4A9B-93B6-23382105D2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39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D8B7B-EE9A-4603-A048-EB4B0F416FD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0861B-F7DB-4170-A668-BF76CAF0450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7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EAFC0-495D-4E1D-B121-ADDC57FD81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40F41-F235-40D7-A7A4-A1F59BC5B8F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FBAFF-85D4-4C39-BEFD-B84612EE2A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1F343-EC1D-4863-A9AB-38EB4AF959F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1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A284A-280D-435C-BE97-48761285EAE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FF26-D9AD-4C62-99DD-7D2DF09894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6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6301E-3463-4FBD-965C-E49A1F4388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2E354-A51A-4881-8856-4A916C3031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4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D4F20F-E7D2-4C06-A2AC-8A46E2E2EB6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D76253-0F47-4339-A9CF-ABEF199DA5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64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008112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Геоинформационные</a:t>
            </a:r>
            <a:r>
              <a:rPr lang="ru-RU" sz="2800" b="1" dirty="0"/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при ведении                 мониторинга земель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 Октябрьского района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16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42984"/>
            <a:ext cx="8472518" cy="5609591"/>
          </a:xfrm>
        </p:spPr>
        <p:txBody>
          <a:bodyPr/>
          <a:lstStyle/>
          <a:p>
            <a:pPr marL="0" indent="450215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latin typeface="Times New Roman"/>
                <a:ea typeface="Calibri"/>
              </a:rPr>
              <a:t>  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дипломной работы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том, что в настоящее время обострение экологической ситуации в мире, делает все более важными работы 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созданию информационных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баз, прикладных геоинформационных систем и использованию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ГИС–технологий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комплекса проблем, возникающих в области природопользования и охраны окружающей среды.</a:t>
            </a:r>
          </a:p>
          <a:p>
            <a:pPr marL="0" indent="450215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29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00042"/>
            <a:ext cx="7499176" cy="917596"/>
          </a:xfrm>
        </p:spPr>
        <p:txBody>
          <a:bodyPr/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выпускной квалификационной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является исследование и анализ эффективности     применения ГИС технологий при  ведении мониторинга земель.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2000240"/>
            <a:ext cx="7715304" cy="4125923"/>
          </a:xfrm>
        </p:spPr>
        <p:txBody>
          <a:bodyPr/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выпускной квалификационной работы: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 изучить теоретические основы применения географических информационных технологий при ведении мониторинга земель;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 дать анализ природно-экологической характеристике Октябрьского района;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 проанализировать эффективность Гис-технологий при ведении мониторинга земель в Октябрьском районе.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02089820"/>
      </p:ext>
    </p:extLst>
  </p:cSld>
  <p:clrMapOvr>
    <a:masterClrMapping/>
  </p:clrMapOvr>
</p:sld>
</file>

<file path=ppt/theme/theme1.xml><?xml version="1.0" encoding="utf-8"?>
<a:theme xmlns:a="http://schemas.openxmlformats.org/drawingml/2006/main" name="2_orensau_prezentacia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orensau_prezentacia</Template>
  <TotalTime>3613</TotalTime>
  <Words>65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2_orensau_prezentacia (1)</vt:lpstr>
      <vt:lpstr>Геоинформационные технологии при ведении                 мониторинга земель  на примере Октябрьского района </vt:lpstr>
      <vt:lpstr>Презентация PowerPoint</vt:lpstr>
      <vt:lpstr>Цель выпускной квалификационной работы    -  является исследование и анализ эффективности     применения ГИС технологий при  ведении мониторинга земель.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ФГОУ ВПО ОРЕНБУРГСКИЙ ГАУ</dc:title>
  <dc:creator>tkl</dc:creator>
  <cp:lastModifiedBy>LENA</cp:lastModifiedBy>
  <cp:revision>339</cp:revision>
  <dcterms:created xsi:type="dcterms:W3CDTF">2017-03-15T08:31:06Z</dcterms:created>
  <dcterms:modified xsi:type="dcterms:W3CDTF">2025-08-27T10:38:31Z</dcterms:modified>
</cp:coreProperties>
</file>