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56" r:id="rId3"/>
    <p:sldId id="293" r:id="rId4"/>
    <p:sldId id="258" r:id="rId5"/>
    <p:sldId id="262" r:id="rId6"/>
    <p:sldId id="294" r:id="rId7"/>
    <p:sldId id="292" r:id="rId8"/>
    <p:sldId id="28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BC4F-CF42-455E-B53D-88305D3761F6}" type="datetimeFigureOut">
              <a:rPr lang="ru-RU" smtClean="0"/>
              <a:pPr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17A8-F83B-4F5B-A24B-89B0276ECB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27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BC4F-CF42-455E-B53D-88305D3761F6}" type="datetimeFigureOut">
              <a:rPr lang="ru-RU" smtClean="0"/>
              <a:pPr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17A8-F83B-4F5B-A24B-89B0276ECB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91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BC4F-CF42-455E-B53D-88305D3761F6}" type="datetimeFigureOut">
              <a:rPr lang="ru-RU" smtClean="0"/>
              <a:pPr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17A8-F83B-4F5B-A24B-89B0276ECB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089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BC4F-CF42-455E-B53D-88305D3761F6}" type="datetimeFigureOut">
              <a:rPr lang="ru-RU" smtClean="0"/>
              <a:pPr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17A8-F83B-4F5B-A24B-89B0276ECB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71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BC4F-CF42-455E-B53D-88305D3761F6}" type="datetimeFigureOut">
              <a:rPr lang="ru-RU" smtClean="0"/>
              <a:pPr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17A8-F83B-4F5B-A24B-89B0276ECB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60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BC4F-CF42-455E-B53D-88305D3761F6}" type="datetimeFigureOut">
              <a:rPr lang="ru-RU" smtClean="0"/>
              <a:pPr/>
              <a:t>27.08.2025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17A8-F83B-4F5B-A24B-89B0276ECB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231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BC4F-CF42-455E-B53D-88305D3761F6}" type="datetimeFigureOut">
              <a:rPr lang="ru-RU" smtClean="0"/>
              <a:pPr/>
              <a:t>27.08.2025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17A8-F83B-4F5B-A24B-89B0276ECB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734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BC4F-CF42-455E-B53D-88305D3761F6}" type="datetimeFigureOut">
              <a:rPr lang="ru-RU" smtClean="0"/>
              <a:pPr/>
              <a:t>27.08.2025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17A8-F83B-4F5B-A24B-89B0276ECB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684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BC4F-CF42-455E-B53D-88305D3761F6}" type="datetimeFigureOut">
              <a:rPr lang="ru-RU" smtClean="0"/>
              <a:pPr/>
              <a:t>27.08.2025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17A8-F83B-4F5B-A24B-89B0276ECB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701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BC4F-CF42-455E-B53D-88305D3761F6}" type="datetimeFigureOut">
              <a:rPr lang="ru-RU" smtClean="0"/>
              <a:pPr/>
              <a:t>27.08.2025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17A8-F83B-4F5B-A24B-89B0276ECB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69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BBC4F-CF42-455E-B53D-88305D3761F6}" type="datetimeFigureOut">
              <a:rPr lang="ru-RU" smtClean="0"/>
              <a:pPr/>
              <a:t>27.08.2025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17A8-F83B-4F5B-A24B-89B0276ECB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49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BBC4F-CF42-455E-B53D-88305D3761F6}" type="datetimeFigureOut">
              <a:rPr lang="ru-RU" smtClean="0"/>
              <a:pPr/>
              <a:t>27.08.2025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17A8-F83B-4F5B-A24B-89B0276ECB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8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изобразить нашу Землю на плоскости?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показать правильные размеры Земли и объектов, находящихся на ней?</a:t>
            </a:r>
          </a:p>
          <a:p>
            <a:pPr marL="0" indent="0" algn="just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избежать при этом искажений?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50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785795"/>
            <a:ext cx="7772400" cy="1500198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«Классификация картографических проекций»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8064896" cy="3721968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Вопросы: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Понятие о земном эллипсоиде и сфероиде 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Система координат на поверхности эллипсоида и сферы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Понятия о картографической проекции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Классификация картографических проекций по характеру искажений, выбор картографических проекций.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Проекция Гаусса –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Крюгера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Основные свойства и особенности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картограф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ческих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проекций</a:t>
            </a:r>
          </a:p>
          <a:p>
            <a:pPr algn="l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9362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pPr marL="514350" lvl="0" indent="-514350" algn="just"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Макаров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К. Н.  Геодезия в строительстве : учебник для среднего профессионального образования / К. Н. Макаров. 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3-е изд.,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доп. — Москва : Издательство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Юрайт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2024. — 170 с. 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AutoNum type="arabicPeriod"/>
            </a:pP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Смалев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 И.  Геодезия с основами картографии и картографического черчения : учебное пособие для среднего профессионального образования / В. И. 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Смалев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— 2-е изд.,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перераб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 доп. —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Москва: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Издательство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Юрайт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2024. — 189 с. 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 algn="just">
              <a:buAutoNum type="arabicPeriod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Вострокнутов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 Л.  Основы топографии : учебник для среднего профессионального образования / А. Л. Вострокнутов, В. Н. Супрун, Г. В. Шевченко ; под общей редакцией А. Л. Вострокнутова. —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Москва: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Издательство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Юрайт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2024.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196 с.</a:t>
            </a: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542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о земном эллипсоиде и сфероиде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1"/>
            <a:ext cx="7416823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017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поверхность земли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Геоид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выпуклая замкнутая поверхность, совпадающая с поверхностью воды в морях и океанах в спокойном состоянии и перпендикулярная к направлению силы тяжести в любой её точке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Свойство поверхности геоида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 каждой своей точке она нормальна (перпендикулярна) к направлению отвесной линии, проходящей через эту точку (действие силы тяжести). Поверхность геоида сложная и неправильная, что не дает возможности пользоваться ею при геодезических и картографических расчетах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силу этого земную поверхность заменяют некоторой правильной поверхностью, которая носит название поверхности относимости.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18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20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ефлексия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Что такое картографическая проекция?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Зачем создают картографические проекции?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Какие виды картографических проекций существуют? По каким признакам их выделяют?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Какие искажения присущи определенным видам проекций?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892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Спасибо </a:t>
            </a:r>
            <a:r>
              <a:rPr lang="ru-RU" smtClean="0"/>
              <a:t>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03266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193</Words>
  <Application>Microsoft Office PowerPoint</Application>
  <PresentationFormat>Экран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Проблема</vt:lpstr>
      <vt:lpstr>Тема: «Классификация картографических проекций» </vt:lpstr>
      <vt:lpstr>Литература</vt:lpstr>
      <vt:lpstr>Понятие о земном эллипсоиде и сфероиде  </vt:lpstr>
      <vt:lpstr>Физическая поверхность земли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«Классификация картографических проекций»</dc:title>
  <dc:creator>LENA</dc:creator>
  <cp:lastModifiedBy>LENA</cp:lastModifiedBy>
  <cp:revision>96</cp:revision>
  <dcterms:created xsi:type="dcterms:W3CDTF">2022-01-11T17:44:50Z</dcterms:created>
  <dcterms:modified xsi:type="dcterms:W3CDTF">2025-08-27T11:06:19Z</dcterms:modified>
</cp:coreProperties>
</file>